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2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807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28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1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39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63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0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6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9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4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5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9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1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15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2 Propaganda Poster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982" y="1657610"/>
            <a:ext cx="2724318" cy="352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in propaganda posters: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944102" cy="4167444"/>
          </a:xfrm>
        </p:spPr>
        <p:txBody>
          <a:bodyPr>
            <a:normAutofit/>
          </a:bodyPr>
          <a:lstStyle/>
          <a:p>
            <a:r>
              <a:rPr lang="en-US" u="sng" dirty="0" smtClean="0"/>
              <a:t>Men-</a:t>
            </a:r>
            <a:r>
              <a:rPr lang="en-US" dirty="0" smtClean="0"/>
              <a:t> patriotism, revenge, masculinity, to volunteer</a:t>
            </a:r>
          </a:p>
          <a:p>
            <a:r>
              <a:rPr lang="en-US" u="sng" dirty="0" smtClean="0"/>
              <a:t>Women-</a:t>
            </a:r>
            <a:r>
              <a:rPr lang="en-US" dirty="0" smtClean="0"/>
              <a:t> to fear for family’s safety, take on a new role, conserve</a:t>
            </a:r>
          </a:p>
          <a:p>
            <a:r>
              <a:rPr lang="en-US" u="sng" dirty="0" smtClean="0"/>
              <a:t>Children-</a:t>
            </a:r>
            <a:r>
              <a:rPr lang="en-US" dirty="0" smtClean="0"/>
              <a:t> victory gardens, recycle, help ration</a:t>
            </a:r>
          </a:p>
          <a:p>
            <a:r>
              <a:rPr lang="en-US" u="sng" dirty="0" smtClean="0"/>
              <a:t>General Public- </a:t>
            </a:r>
            <a:r>
              <a:rPr lang="en-US" dirty="0" smtClean="0"/>
              <a:t>aimed at peoples emotions, prepare them to sacrifice, encourage support for the country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24" y="2322842"/>
            <a:ext cx="30480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047" y="2336873"/>
            <a:ext cx="2976957" cy="41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7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a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282" y="2198850"/>
            <a:ext cx="4088921" cy="43572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message in the poster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characteristics make the posters message effective?</a:t>
            </a:r>
          </a:p>
          <a:p>
            <a:r>
              <a:rPr lang="en-US" dirty="0" smtClean="0"/>
              <a:t>How is the enemy portrayed in the poster?</a:t>
            </a:r>
          </a:p>
          <a:p>
            <a:r>
              <a:rPr lang="en-US" dirty="0" smtClean="0"/>
              <a:t>What group of people is the poster trying to reach?</a:t>
            </a:r>
          </a:p>
          <a:p>
            <a:r>
              <a:rPr lang="en-US" dirty="0" smtClean="0"/>
              <a:t>How well does the poster communicate the message to the audience?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9" y="1969697"/>
            <a:ext cx="3629025" cy="4724400"/>
          </a:xfrm>
          <a:prstGeom prst="rect">
            <a:avLst/>
          </a:prstGeom>
        </p:spPr>
      </p:pic>
      <p:pic>
        <p:nvPicPr>
          <p:cNvPr id="2050" name="Picture 2" descr="Image result for WWII posters en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852" y="1519792"/>
            <a:ext cx="3666414" cy="50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7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Poster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393338" cy="44489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Create a propaganda poster based on your knowledge of World War II in Georgia Studies.</a:t>
            </a:r>
          </a:p>
          <a:p>
            <a:r>
              <a:rPr lang="en-US" dirty="0" smtClean="0"/>
              <a:t>Your poster can be geared towards any audience (</a:t>
            </a:r>
            <a:r>
              <a:rPr lang="en-US" dirty="0" err="1" smtClean="0"/>
              <a:t>ie</a:t>
            </a:r>
            <a:r>
              <a:rPr lang="en-US" dirty="0" smtClean="0"/>
              <a:t>. Men, Women, Children, the public) and reference an aspect of the war (i.e. rationing, enlisting, patriotism, factory jobs, war bonds, gossip, etc.)</a:t>
            </a:r>
          </a:p>
          <a:p>
            <a:r>
              <a:rPr lang="en-US" dirty="0" smtClean="0"/>
              <a:t>Your poster must relate to Georgia. Choose one of the following topics: </a:t>
            </a:r>
            <a:r>
              <a:rPr lang="en-US" dirty="0"/>
              <a:t>Savannah or Brunswick </a:t>
            </a:r>
            <a:r>
              <a:rPr lang="en-US" dirty="0" smtClean="0"/>
              <a:t>Shipyards, Lend-Lease Act, Bell Aircraft, Ft</a:t>
            </a:r>
            <a:r>
              <a:rPr lang="en-US" dirty="0"/>
              <a:t>. </a:t>
            </a:r>
            <a:r>
              <a:rPr lang="en-US" dirty="0" smtClean="0"/>
              <a:t>Benning)</a:t>
            </a:r>
          </a:p>
          <a:p>
            <a:r>
              <a:rPr lang="en-US" dirty="0" smtClean="0"/>
              <a:t>Your poster should contain 2 lines of text or captions related to the poster theme.</a:t>
            </a:r>
          </a:p>
          <a:p>
            <a:r>
              <a:rPr lang="en-US" dirty="0"/>
              <a:t>A</a:t>
            </a:r>
            <a:r>
              <a:rPr lang="en-US" dirty="0" smtClean="0"/>
              <a:t>nswer a questions sheet provided about their poster. </a:t>
            </a:r>
            <a:r>
              <a:rPr lang="en-US" dirty="0"/>
              <a:t>			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728" y="1446542"/>
            <a:ext cx="38385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3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 Propaganda poster examples: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37" y="2129789"/>
            <a:ext cx="3489343" cy="4569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809" y="2129789"/>
            <a:ext cx="3670745" cy="4571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502" y="2129788"/>
            <a:ext cx="3622929" cy="44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6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400000">
            <a:off x="1962058" y="-1998933"/>
            <a:ext cx="6605927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Name:</a:t>
            </a:r>
            <a:r>
              <a:rPr lang="en-US" u="sng" dirty="0" smtClean="0">
                <a:solidFill>
                  <a:schemeClr val="bg1"/>
                </a:solidFill>
              </a:rPr>
              <a:t>							</a:t>
            </a:r>
          </a:p>
          <a:p>
            <a:endParaRPr lang="en-US" u="sng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What </a:t>
            </a:r>
            <a:r>
              <a:rPr lang="en-US" dirty="0">
                <a:solidFill>
                  <a:schemeClr val="bg1"/>
                </a:solidFill>
              </a:rPr>
              <a:t>is the message in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poster</a:t>
            </a:r>
            <a:r>
              <a:rPr lang="en-US" dirty="0" smtClean="0">
                <a:solidFill>
                  <a:schemeClr val="bg1"/>
                </a:solidFill>
              </a:rPr>
              <a:t>? </a:t>
            </a:r>
            <a:r>
              <a:rPr lang="en-US" u="sng" dirty="0">
                <a:solidFill>
                  <a:schemeClr val="bg1"/>
                </a:solidFill>
              </a:rPr>
              <a:t>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 What </a:t>
            </a:r>
            <a:r>
              <a:rPr lang="en-US" dirty="0">
                <a:solidFill>
                  <a:schemeClr val="bg1"/>
                </a:solidFill>
              </a:rPr>
              <a:t>characteristics make the posters message effective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>
                <a:solidFill>
                  <a:schemeClr val="bg1"/>
                </a:solidFill>
              </a:rPr>
              <a:t>			</a:t>
            </a:r>
            <a:r>
              <a:rPr lang="en-US" u="sng" dirty="0" smtClean="0">
                <a:solidFill>
                  <a:schemeClr val="bg1"/>
                </a:solidFill>
              </a:rPr>
              <a:t>	</a:t>
            </a:r>
            <a:r>
              <a:rPr lang="en-US" u="sng" dirty="0">
                <a:solidFill>
                  <a:schemeClr val="bg1"/>
                </a:solidFill>
              </a:rPr>
              <a:t>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3. How </a:t>
            </a:r>
            <a:r>
              <a:rPr lang="en-US" dirty="0">
                <a:solidFill>
                  <a:schemeClr val="bg1"/>
                </a:solidFill>
              </a:rPr>
              <a:t>is the enemy portrayed in the poster</a:t>
            </a:r>
            <a:r>
              <a:rPr lang="en-US" dirty="0" smtClean="0">
                <a:solidFill>
                  <a:schemeClr val="bg1"/>
                </a:solidFill>
              </a:rPr>
              <a:t>? </a:t>
            </a:r>
            <a:endParaRPr lang="en-US" u="sng" dirty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>
                <a:solidFill>
                  <a:schemeClr val="bg1"/>
                </a:solidFill>
              </a:rPr>
              <a:t>								</a:t>
            </a:r>
            <a:r>
              <a:rPr lang="en-US" u="sng" dirty="0" smtClean="0">
                <a:solidFill>
                  <a:schemeClr val="bg1"/>
                </a:solidFill>
              </a:rPr>
              <a:t>	</a:t>
            </a:r>
            <a:r>
              <a:rPr lang="en-US" u="sng" dirty="0">
                <a:solidFill>
                  <a:schemeClr val="bg1"/>
                </a:solidFill>
              </a:rPr>
              <a:t>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4. What </a:t>
            </a:r>
            <a:r>
              <a:rPr lang="en-US" dirty="0">
                <a:solidFill>
                  <a:schemeClr val="bg1"/>
                </a:solidFill>
              </a:rPr>
              <a:t>group of people is the poster trying to reach</a:t>
            </a:r>
            <a:r>
              <a:rPr lang="en-US" dirty="0" smtClean="0">
                <a:solidFill>
                  <a:schemeClr val="bg1"/>
                </a:solidFill>
              </a:rPr>
              <a:t>? </a:t>
            </a:r>
            <a:endParaRPr lang="en-US" u="sng" dirty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>
                <a:solidFill>
                  <a:schemeClr val="bg1"/>
                </a:solidFill>
              </a:rPr>
              <a:t>		</a:t>
            </a:r>
            <a:r>
              <a:rPr lang="en-US" u="sng" dirty="0" smtClean="0">
                <a:solidFill>
                  <a:schemeClr val="bg1"/>
                </a:solidFill>
              </a:rPr>
              <a:t>	</a:t>
            </a:r>
            <a:r>
              <a:rPr lang="en-US" u="sng" dirty="0">
                <a:solidFill>
                  <a:schemeClr val="bg1"/>
                </a:solidFill>
              </a:rPr>
              <a:t>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5. Why do you think propaganda needed to mobilize Americans?</a:t>
            </a:r>
          </a:p>
          <a:p>
            <a:r>
              <a:rPr lang="en-US" u="sng" dirty="0">
                <a:solidFill>
                  <a:schemeClr val="bg1"/>
                </a:solidFill>
              </a:rPr>
              <a:t>		</a:t>
            </a:r>
            <a:r>
              <a:rPr lang="en-US" u="sng" dirty="0" smtClean="0">
                <a:solidFill>
                  <a:schemeClr val="bg1"/>
                </a:solidFill>
              </a:rPr>
              <a:t>	</a:t>
            </a:r>
            <a:r>
              <a:rPr lang="en-US" u="sng" dirty="0">
                <a:solidFill>
                  <a:schemeClr val="bg1"/>
                </a:solidFill>
              </a:rPr>
              <a:t>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													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6467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135</TotalTime>
  <Words>239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World War 2 Propaganda Poster Activity</vt:lpstr>
      <vt:lpstr>Message in propaganda posters:</vt:lpstr>
      <vt:lpstr>Analysis of a poster</vt:lpstr>
      <vt:lpstr>Propaganda Poster Project</vt:lpstr>
      <vt:lpstr>World War II Propaganda poster examples: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2 Propaganda Poster Activity</dc:title>
  <dc:creator>Joan Schluchter</dc:creator>
  <cp:lastModifiedBy>Regel Jackson</cp:lastModifiedBy>
  <cp:revision>10</cp:revision>
  <dcterms:created xsi:type="dcterms:W3CDTF">2018-02-02T20:36:45Z</dcterms:created>
  <dcterms:modified xsi:type="dcterms:W3CDTF">2019-02-08T01:35:18Z</dcterms:modified>
</cp:coreProperties>
</file>