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53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1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628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80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2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96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6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6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3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1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0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8F59AF-3CE0-4877-939D-48FE381C54D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4BDC1-2A89-4914-BC3D-5E3503AAD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3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 smtClean="0"/>
              <a:t>Seat Pricing and Revenue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50" y="904240"/>
            <a:ext cx="5112250" cy="510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9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Braves Game Seat Pricing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37648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Why are some tickets more expensive than others?</a:t>
            </a:r>
          </a:p>
        </p:txBody>
      </p:sp>
      <p:sp>
        <p:nvSpPr>
          <p:cNvPr id="4" name="AutoShape 2" descr="https://lh6.googleusercontent.com/4uFZ2jGjwNOTxSHPF39KufvTgSFZ3pmN439QDR4sMOtNiLDChFke7ObvqXt8bPrYmiqBW3n7hw=w16383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Braves Game Revenue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81768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What are some sources of revenue for a baseball team?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Game tickets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Merchandise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Food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Parking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AutoShape 2" descr="https://lh6.googleusercontent.com/4uFZ2jGjwNOTxSHPF39KufvTgSFZ3pmN439QDR4sMOtNiLDChFke7ObvqXt8bPrYmiqBW3n7hw=w16383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smtClean="0">
                <a:solidFill>
                  <a:schemeClr val="tx1"/>
                </a:solidFill>
              </a:rPr>
              <a:t>Braves Game Revenue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817687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Capacity of SunTrust Park is approximately 41,000 when the game is sold out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Average price of a ticket is $28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Average merchandise purchase per person is $5</a:t>
            </a:r>
          </a:p>
          <a:p>
            <a:r>
              <a:rPr lang="en-US" sz="3600" dirty="0">
                <a:solidFill>
                  <a:srgbClr val="FF0000"/>
                </a:solidFill>
              </a:rPr>
              <a:t>Average food consumption per person is $10</a:t>
            </a:r>
          </a:p>
          <a:p>
            <a:r>
              <a:rPr lang="en-US" sz="3600" dirty="0">
                <a:solidFill>
                  <a:srgbClr val="FF0000"/>
                </a:solidFill>
              </a:rPr>
              <a:t>Parking is $15 per car, assume 2 people per </a:t>
            </a:r>
            <a:r>
              <a:rPr lang="en-US" sz="3600" dirty="0" smtClean="0">
                <a:solidFill>
                  <a:srgbClr val="FF0000"/>
                </a:solidFill>
              </a:rPr>
              <a:t>car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AutoShape 2" descr="https://lh6.googleusercontent.com/4uFZ2jGjwNOTxSHPF39KufvTgSFZ3pmN439QDR4sMOtNiLDChFke7ObvqXt8bPrYmiqBW3n7hw=w16383"/>
          <p:cNvSpPr>
            <a:spLocks noChangeAspect="1" noChangeArrowheads="1"/>
          </p:cNvSpPr>
          <p:nvPr/>
        </p:nvSpPr>
        <p:spPr bwMode="auto">
          <a:xfrm>
            <a:off x="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1" y="412078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Braves Game Revenue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3658199"/>
            <a:ext cx="12019280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Game Revenue = # of tickets sold x </a:t>
            </a:r>
            <a:r>
              <a:rPr lang="en-US" sz="4000" dirty="0" smtClean="0">
                <a:solidFill>
                  <a:srgbClr val="FF0000"/>
                </a:solidFill>
              </a:rPr>
              <a:t>(price </a:t>
            </a:r>
            <a:r>
              <a:rPr lang="en-US" sz="4000" dirty="0">
                <a:solidFill>
                  <a:srgbClr val="FF0000"/>
                </a:solidFill>
              </a:rPr>
              <a:t>of the ticket + merchandise + </a:t>
            </a:r>
            <a:r>
              <a:rPr lang="en-US" sz="4000" dirty="0" smtClean="0">
                <a:solidFill>
                  <a:srgbClr val="FF0000"/>
                </a:solidFill>
              </a:rPr>
              <a:t>food) </a:t>
            </a:r>
            <a:r>
              <a:rPr lang="en-US" sz="4000" dirty="0">
                <a:solidFill>
                  <a:srgbClr val="FF0000"/>
                </a:solidFill>
              </a:rPr>
              <a:t>+ # of cars x parking per car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117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Seat Pricing and Revenue</vt:lpstr>
      <vt:lpstr>Braves Game Seat Pricing</vt:lpstr>
      <vt:lpstr>Braves Game Revenue</vt:lpstr>
      <vt:lpstr>Braves Game Revenue</vt:lpstr>
      <vt:lpstr>Braves Game Revenue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Braves Game Revenue</dc:title>
  <dc:creator>Jeremy Moore</dc:creator>
  <cp:lastModifiedBy>Regel Jackson</cp:lastModifiedBy>
  <cp:revision>4</cp:revision>
  <dcterms:created xsi:type="dcterms:W3CDTF">2018-05-14T14:07:48Z</dcterms:created>
  <dcterms:modified xsi:type="dcterms:W3CDTF">2018-05-14T14:33:58Z</dcterms:modified>
</cp:coreProperties>
</file>