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61" r:id="rId7"/>
    <p:sldId id="257" r:id="rId8"/>
    <p:sldId id="258" r:id="rId9"/>
    <p:sldId id="259" r:id="rId10"/>
    <p:sldId id="260" r:id="rId11"/>
    <p:sldId id="264" r:id="rId12"/>
    <p:sldId id="262" r:id="rId13"/>
    <p:sldId id="263" r:id="rId14"/>
    <p:sldId id="267" r:id="rId15"/>
    <p:sldId id="265" r:id="rId16"/>
    <p:sldId id="268" r:id="rId17"/>
    <p:sldId id="266" r:id="rId18"/>
    <p:sldId id="270" r:id="rId19"/>
    <p:sldId id="269" r:id="rId20"/>
    <p:sldId id="271" r:id="rId21"/>
    <p:sldId id="272" r:id="rId22"/>
    <p:sldId id="273" r:id="rId23"/>
    <p:sldId id="275" r:id="rId24"/>
    <p:sldId id="274" r:id="rId25"/>
    <p:sldId id="27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1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5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8560-4985-456B-9273-E2C1148A5A9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EBC2-4584-487C-99B7-A320E66C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0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Reconstruction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3"/>
                </a:solidFill>
              </a:rPr>
              <a:t>SS8H6 - Analyze the impact of Reconstruction on Georgia.</a:t>
            </a:r>
            <a:endParaRPr lang="en-US" sz="6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Reconstruction Amendments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Explain the roles of the 13th, 14th, and 15th Amendments in Reconstruction.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2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Freedmen’s Bureau &amp; the KKK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Compare and contrast the goals and outcomes of the Freedmen’s Bureau and the Ku Klux Klan.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81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Sharecropping &amp; Tenant Farming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Give examples of goods and services produced during the Reconstruction Era, including the use of sharecropping and tenant farming.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58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African American Legislators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Examine reasons for and effects of the removal of African American or Black legislators from the Georgia General Assembly during Reconstruction.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58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Major Questions After the Civil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How should the South be rebuilt?</a:t>
            </a:r>
          </a:p>
          <a:p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dirty="0" smtClean="0">
                <a:solidFill>
                  <a:schemeClr val="accent3"/>
                </a:solidFill>
              </a:rPr>
              <a:t>How should the states that seceded be brought back into the Union?</a:t>
            </a:r>
          </a:p>
          <a:p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dirty="0" smtClean="0">
                <a:solidFill>
                  <a:schemeClr val="accent3"/>
                </a:solidFill>
              </a:rPr>
              <a:t>How should former slaves be incorporated into the country as freed men and women?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End of Reconstruction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08" y="365125"/>
            <a:ext cx="10943492" cy="59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Comprehension Check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Reconstructing a 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After 4 years of war and over 200 years of slavery, could Northerners and Southerners rebuild the South together?</a:t>
            </a:r>
          </a:p>
          <a:p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dirty="0" smtClean="0">
                <a:solidFill>
                  <a:schemeClr val="accent3"/>
                </a:solidFill>
              </a:rPr>
              <a:t>Could they unify as citizens of the same country?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Punishment for the Confederate States?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Should people who fought against the United States be recognized as citizens?</a:t>
            </a:r>
          </a:p>
          <a:p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dirty="0" smtClean="0">
                <a:solidFill>
                  <a:schemeClr val="accent3"/>
                </a:solidFill>
              </a:rPr>
              <a:t>Should they be punished?</a:t>
            </a:r>
          </a:p>
          <a:p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dirty="0" smtClean="0">
                <a:solidFill>
                  <a:schemeClr val="accent3"/>
                </a:solidFill>
              </a:rPr>
              <a:t>What should be done to the Southern state governments that fought against the United States?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African Americans in the South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How would freed men and women be treated in the Southern states?</a:t>
            </a:r>
          </a:p>
          <a:p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dirty="0" smtClean="0">
                <a:solidFill>
                  <a:schemeClr val="accent3"/>
                </a:solidFill>
              </a:rPr>
              <a:t>How would Northerners address the issue of including former slaves as citizens in society?</a:t>
            </a:r>
          </a:p>
          <a:p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dirty="0" smtClean="0">
                <a:solidFill>
                  <a:schemeClr val="accent3"/>
                </a:solidFill>
              </a:rPr>
              <a:t>What were some major challenges that former slaves faced?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Reconstruction Plans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Explain the key features of the Lincoln, Johnson, and Congressional Reconstruction plans.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56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281</Words>
  <Application>Microsoft Office PowerPoint</Application>
  <PresentationFormat>Widescreen</PresentationFormat>
  <Paragraphs>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Reconstruction</vt:lpstr>
      <vt:lpstr>Major Questions After the Civil War</vt:lpstr>
      <vt:lpstr>Reconstructing a Nation</vt:lpstr>
      <vt:lpstr>Punishment for the Confederate States?</vt:lpstr>
      <vt:lpstr>African Americans in the South</vt:lpstr>
      <vt:lpstr>Reconstruction Plans</vt:lpstr>
      <vt:lpstr>PowerPoint Presentation</vt:lpstr>
      <vt:lpstr>PowerPoint Presentation</vt:lpstr>
      <vt:lpstr>PowerPoint Presentation</vt:lpstr>
      <vt:lpstr>PowerPoint Presentation</vt:lpstr>
      <vt:lpstr>Reconstruction Amendments</vt:lpstr>
      <vt:lpstr>PowerPoint Presentation</vt:lpstr>
      <vt:lpstr>PowerPoint Presentation</vt:lpstr>
      <vt:lpstr>Freedmen’s Bureau &amp; the KKK</vt:lpstr>
      <vt:lpstr>PowerPoint Presentation</vt:lpstr>
      <vt:lpstr>Sharecropping &amp; Tenant Farming</vt:lpstr>
      <vt:lpstr>PowerPoint Presentation</vt:lpstr>
      <vt:lpstr>African American Legislators</vt:lpstr>
      <vt:lpstr>PowerPoint Presentation</vt:lpstr>
      <vt:lpstr>PowerPoint Presentation</vt:lpstr>
      <vt:lpstr>PowerPoint Presentation</vt:lpstr>
      <vt:lpstr>PowerPoint Presentation</vt:lpstr>
      <vt:lpstr>The End of Reconstruction</vt:lpstr>
      <vt:lpstr>PowerPoint Presentation</vt:lpstr>
      <vt:lpstr>Comprehension Check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Moore</dc:creator>
  <cp:lastModifiedBy>Regel Jackson</cp:lastModifiedBy>
  <cp:revision>11</cp:revision>
  <dcterms:created xsi:type="dcterms:W3CDTF">2018-01-03T13:27:24Z</dcterms:created>
  <dcterms:modified xsi:type="dcterms:W3CDTF">2018-01-05T18:41:45Z</dcterms:modified>
</cp:coreProperties>
</file>