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6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2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D692-6F41-4F91-B95F-A5C0E008B92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A3DD3-818C-4DF2-8DDE-25BC6FDE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33" y="192757"/>
            <a:ext cx="9056915" cy="663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577" y="240011"/>
            <a:ext cx="9596845" cy="66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4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1" y="0"/>
            <a:ext cx="9344297" cy="6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8" y="47682"/>
            <a:ext cx="9187544" cy="68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172894"/>
            <a:ext cx="9074331" cy="65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221867"/>
            <a:ext cx="9302559" cy="64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6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994" y="176460"/>
            <a:ext cx="9361715" cy="65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Democratic White Primary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106" y="1027906"/>
            <a:ext cx="9682941" cy="55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9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216" y="426720"/>
            <a:ext cx="9460892" cy="5495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4238007"/>
            <a:ext cx="5386951" cy="25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109" y="470262"/>
            <a:ext cx="10090297" cy="60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774" y="154159"/>
            <a:ext cx="9186452" cy="67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458" y="365126"/>
            <a:ext cx="9671083" cy="61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337" y="243840"/>
            <a:ext cx="8804366" cy="64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8" y="298733"/>
            <a:ext cx="8638903" cy="64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4" y="189638"/>
            <a:ext cx="9135290" cy="65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11377"/>
            <a:ext cx="9248503" cy="66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230938"/>
            <a:ext cx="9083040" cy="65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4" y="103096"/>
            <a:ext cx="9614263" cy="66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9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Democratic White Primary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Regel Jackson</dc:creator>
  <cp:lastModifiedBy>Regel Jackson</cp:lastModifiedBy>
  <cp:revision>6</cp:revision>
  <dcterms:created xsi:type="dcterms:W3CDTF">2019-02-25T17:39:17Z</dcterms:created>
  <dcterms:modified xsi:type="dcterms:W3CDTF">2019-02-25T18:40:02Z</dcterms:modified>
</cp:coreProperties>
</file>