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17" r:id="rId2"/>
    <p:sldId id="258" r:id="rId3"/>
    <p:sldId id="789" r:id="rId4"/>
    <p:sldId id="841" r:id="rId5"/>
    <p:sldId id="842" r:id="rId6"/>
    <p:sldId id="792" r:id="rId7"/>
    <p:sldId id="790" r:id="rId8"/>
    <p:sldId id="814" r:id="rId9"/>
    <p:sldId id="791" r:id="rId10"/>
    <p:sldId id="815" r:id="rId11"/>
    <p:sldId id="800" r:id="rId12"/>
    <p:sldId id="816" r:id="rId13"/>
    <p:sldId id="843" r:id="rId14"/>
    <p:sldId id="844" r:id="rId15"/>
    <p:sldId id="846" r:id="rId16"/>
    <p:sldId id="84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078"/>
    <a:srgbClr val="2BB67D"/>
    <a:srgbClr val="966376"/>
    <a:srgbClr val="8FC7C4"/>
    <a:srgbClr val="349DA0"/>
    <a:srgbClr val="E8CB43"/>
    <a:srgbClr val="DA4644"/>
    <a:srgbClr val="B6DEDD"/>
    <a:srgbClr val="00B390"/>
    <a:srgbClr val="D6E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6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5C77-244B-40E9-94D6-592AFCAA5A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5C77-244B-40E9-94D6-592AFCAA5A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5C77-244B-40E9-94D6-592AFCAA5A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5C77-244B-40E9-94D6-592AFCAA5A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2BB67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9663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1864" y="1615954"/>
            <a:ext cx="650049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2BB67D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Modern</a:t>
            </a:r>
          </a:p>
          <a:p>
            <a:pPr algn="ctr"/>
            <a:r>
              <a:rPr lang="en-US" sz="12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2BB67D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Georgia</a:t>
            </a:r>
            <a:endParaRPr lang="en-US" sz="12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2BB67D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5" y="60200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SS8H12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2BB6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160" y="0"/>
            <a:ext cx="106179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How did the 1996 Olympics affect Atlanta and the state of Georgia?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7739" r="7548" b="11010"/>
          <a:stretch/>
        </p:blipFill>
        <p:spPr>
          <a:xfrm>
            <a:off x="796160" y="1263168"/>
            <a:ext cx="10617978" cy="5303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40912" y="2294219"/>
            <a:ext cx="2451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Economic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Growth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1959" y="2294219"/>
            <a:ext cx="245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Jobs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3006" y="2294218"/>
            <a:ext cx="2451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Sports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Facilities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2586" y="4513952"/>
            <a:ext cx="2451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Tax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Revenue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5396" y="4511493"/>
            <a:ext cx="2451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Global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Exposure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(Tourism)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9356" y="36185"/>
            <a:ext cx="77255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Immigrants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8" y="1551411"/>
            <a:ext cx="102074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Georgia’s economy has grown tremendously since the 1990s, partly due to new immigrant communities within the state.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Georgia’s foreign-born population has increased from 1990 to 2000 by 233%.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More than 50% of Georgia’s immigrants came from Mexico and other Latin American countries.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57211" y="36185"/>
            <a:ext cx="46698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Impact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8" y="1551411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Legal immigrant communities provide low-cost labor, particularly in northern Georgia’s construction, poultry processing, and carpet manufacturing industries.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helps businesses grow while providing cheaper goods and services for consumers.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New immigrant communities also increase the cultural diversity of an area.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2340" y="36185"/>
            <a:ext cx="55996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Tourism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8" y="1551411"/>
            <a:ext cx="5986113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ourism is one of Georgia’s largest industries.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Popular destinations include Georgia’s Mountains, Costal Georgia, and cities such as Savannah and Atlanta</a:t>
            </a:r>
          </a:p>
          <a:p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Tourism has become one largest employers and sources of revenue for the state </a:t>
            </a:r>
            <a:endParaRPr lang="en-US" sz="3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56" y="1605845"/>
            <a:ext cx="4187525" cy="282167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Tybee Is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55" y="4846017"/>
            <a:ext cx="4799821" cy="17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5276" y="36185"/>
            <a:ext cx="10153741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Savannah Harbor</a:t>
            </a:r>
            <a:endParaRPr lang="en-US" sz="85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140" y="1559258"/>
            <a:ext cx="639848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Savannah’s port is the 4</a:t>
            </a:r>
            <a:r>
              <a:rPr lang="en-US" sz="24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busiest container port in the U.S. and the fastest growing port in the 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Savannah Harbor Expansion project is now underway, which will deepen the harbor 49 feet.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new locks will be able to accommodate ships 3 times the size of what it can currently hold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expansion will allow for more business in Savannah, generate more jobs, and more revenue for the state.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106" y="1754267"/>
            <a:ext cx="4409600" cy="43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3809" y="76819"/>
            <a:ext cx="10435772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25216" y="36185"/>
            <a:ext cx="89338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Film Industry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8" y="1551411"/>
            <a:ext cx="1044952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Georgia has a rapidly growing film industry that is ranked 3</a:t>
            </a:r>
            <a:r>
              <a:rPr lang="en-US" sz="23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rd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country.</a:t>
            </a:r>
            <a:endParaRPr lang="en-US" sz="23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is due to financial incentives, diverse filming locations, and production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climate allows for year round filming and the airport allows for easy accesses in and out of the state.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57" y="4194272"/>
            <a:ext cx="70008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25216" y="36185"/>
            <a:ext cx="89338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Film Industry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9" y="1551411"/>
            <a:ext cx="53361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film industry creates </a:t>
            </a:r>
            <a:r>
              <a:rPr lang="en-US" sz="24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large </a:t>
            </a:r>
            <a:r>
              <a:rPr lang="en-US" sz="240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amounts of </a:t>
            </a: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revenue, jobs, and supports several arts colleges in the state.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 is also home to Tyler Perry Studios and Turner broadcasting, both produces movies and television shows.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CNN is also headquartered in Atlanta and is a major leading cable news network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15" y="1787014"/>
            <a:ext cx="4163461" cy="29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547864"/>
            <a:ext cx="2997940" cy="22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8" y="-14270"/>
            <a:ext cx="11211950" cy="7592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Georgia" panose="02040502050405020303" pitchFamily="18" charset="0"/>
              </a:rPr>
              <a:t>Standards</a:t>
            </a:r>
            <a:endParaRPr lang="en-US" sz="3200" b="1" dirty="0" smtClean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SS8H12 The student will explain the importance of 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developments in Georgia since the late 20</a:t>
            </a:r>
            <a:r>
              <a:rPr lang="en-US" sz="2800" b="1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century.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Explain how the continued development of Atlanta under mayors Maynard Jackson and Andrew Young impacted the state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Evaluate 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short-term and long-term impacts of hosting the 1996 Olympic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Georgia’s economic and population growth.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Analyze Georgia’s role in the national and global economy of the 21</a:t>
            </a:r>
            <a:r>
              <a:rPr lang="en-US" sz="28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Century, with regards to tourism, Savannah port expansion, and the film industry.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3466" y="36185"/>
            <a:ext cx="95173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Maynard Jackson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9" y="1388451"/>
            <a:ext cx="716008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1973, Maynard Jackson made history when he was elected as Atlanta’s first African American mayor.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mayor, Jackson made sure that minority businesses received a fair share of city contracts, often upsetting established white business owners.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Under his leadership, MARTA (Atlanta’s mass transit system) began running and Hartsfield Airport added a new international terminal that helped the 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economy.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city of Atlanta added his name to the airport in 2003: Hartsfield-Jackson Airport.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38" y="1602766"/>
            <a:ext cx="3641587" cy="427703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2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4473" y="36185"/>
            <a:ext cx="80153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Andrew Young</a:t>
            </a:r>
          </a:p>
          <a:p>
            <a:pPr algn="ctr"/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9" y="1388451"/>
            <a:ext cx="68079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Andrew Young became well known as a civil rights activist and aide to Martin Luther King, Jr.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1972, he won a seat in Congress and was Georgia’s first African American representative to the House since Reconstruction.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1977, President Carter appointed Young to be America’s ambassador to the United Nations.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1981, he succeeded Jackson as Atlanta’s mayor.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842" y="1565815"/>
            <a:ext cx="3507234" cy="488169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7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4473" y="36185"/>
            <a:ext cx="80153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Andrew Young</a:t>
            </a:r>
          </a:p>
          <a:p>
            <a:pPr algn="ctr"/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9" y="1388451"/>
            <a:ext cx="6807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Young served two successful terms as mayor, where he increased international investment in the city and brought the 1988 Democratic Convention to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ran for governor in 1990, but lost to Zell Miller.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Young played a key role in bringing the 1996 Olympic Games to Atlanta.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842" y="1565815"/>
            <a:ext cx="3507234" cy="488169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1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8752" y="36185"/>
            <a:ext cx="81467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Atlanta 1996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8" y="1551411"/>
            <a:ext cx="720531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1996, Atlanta hosted the Centennial Summer Olympic Games.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festivities not only honored the hundredth anniversary of the modern Olympics but </a:t>
            </a: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also brought recognition and investment to Georgia from all over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With the opening of the Games, Atlanta welcomed 197 </a:t>
            </a: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nations, </a:t>
            </a: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well as countless spectators to the city. </a:t>
            </a:r>
            <a:endParaRPr lang="en-US" sz="2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94" y="1754840"/>
            <a:ext cx="2596252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0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6067" y="43341"/>
            <a:ext cx="10671886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8752" y="36185"/>
            <a:ext cx="81467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Atlanta 1996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334" y="1551411"/>
            <a:ext cx="624140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Existing sports venues were expanded and additional venues were constructed not only throughout the city, but also throughout the state and other surrounding states</a:t>
            </a:r>
            <a:r>
              <a:rPr lang="en-US" sz="2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Downtown Atlanta was revamped with new sidewalks, trees, and lights, and the 21-acre Centennial Park was developed in the heart of the city.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Olympic Stadium became the new home for the Atlanta Braves.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New dormitories were built for Olympic athletes and are now used by state universities.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69" y="1831895"/>
            <a:ext cx="4977700" cy="39300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4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57208" y="36185"/>
            <a:ext cx="46698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Impact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8" y="1551411"/>
            <a:ext cx="6541925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city of Atlanta and the entire state of Georgia benefitted economically from hosting the Olympics.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5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estimated impact of the Olympics on Atlanta was over five billion dollars, and </a:t>
            </a:r>
            <a:r>
              <a:rPr lang="en-US" sz="25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</a:t>
            </a:r>
            <a:r>
              <a:rPr lang="en-US" sz="2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uch of Georgia’s economic fortune today is a result of the Centennial Olympic games.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5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Olympics also established Atlanta’s reputation as a excellent place for tourism, commerce, and sports.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73" y="2344692"/>
            <a:ext cx="4305503" cy="322912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966376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0693" y="36185"/>
            <a:ext cx="54429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B67D"/>
                </a:solidFill>
                <a:effectLst>
                  <a:glow rad="101600">
                    <a:srgbClr val="96637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Benefits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2BB67D"/>
              </a:solidFill>
              <a:effectLst>
                <a:glow rad="101600">
                  <a:srgbClr val="96637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8" y="1551411"/>
            <a:ext cx="568131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New jobs and facilities were created throughout the state for the Olympics.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increased its revenue through taxes, which was then spent on providing services and programs for Georgia’s citizens.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Since the Olympics, many businesses have relocated to Georgia to take advantage of Atlanta being in international city.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25" y="2235917"/>
            <a:ext cx="5070551" cy="284549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3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57570</TotalTime>
  <Words>976</Words>
  <Application>Microsoft Office PowerPoint</Application>
  <PresentationFormat>Widescreen</PresentationFormat>
  <Paragraphs>135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Regel Jackson</cp:lastModifiedBy>
  <cp:revision>489</cp:revision>
  <dcterms:created xsi:type="dcterms:W3CDTF">2014-07-30T01:34:37Z</dcterms:created>
  <dcterms:modified xsi:type="dcterms:W3CDTF">2019-03-04T01:51:31Z</dcterms:modified>
</cp:coreProperties>
</file>