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60" r:id="rId2"/>
    <p:sldId id="256" r:id="rId3"/>
    <p:sldId id="257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68" y="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3/6/2018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3/6/2018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3/6/2018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3/6/2018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3/6/2018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3/6/2018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3/6/2018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3/6/2018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3/6/2018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3/6/2018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3/6/2018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3/6/2018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HOW A BILL BECOMES A LAW Simulation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602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1: BILL IS INTRODUCED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Draft a bill (an idea for a new law or changes to an existing law)</a:t>
            </a:r>
          </a:p>
          <a:p>
            <a:pPr lvl="1"/>
            <a:r>
              <a:rPr lang="en-US" sz="3000" dirty="0" smtClean="0"/>
              <a:t>Write down your group’s bill and an explanation of why it should become a law.</a:t>
            </a:r>
          </a:p>
          <a:p>
            <a:r>
              <a:rPr lang="en-US" sz="3200" dirty="0" smtClean="0"/>
              <a:t>Introduce bill</a:t>
            </a:r>
          </a:p>
          <a:p>
            <a:pPr lvl="1"/>
            <a:r>
              <a:rPr lang="en-US" sz="3000" dirty="0" smtClean="0"/>
              <a:t>Read your group’s bill to the class.</a:t>
            </a:r>
          </a:p>
        </p:txBody>
      </p:sp>
    </p:spTree>
    <p:extLst>
      <p:ext uri="{BB962C8B-B14F-4D97-AF65-F5344CB8AC3E}">
        <p14:creationId xmlns:p14="http://schemas.microsoft.com/office/powerpoint/2010/main" val="202262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2: COMMITTEE Hearings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Bill is assigned to a committee</a:t>
            </a:r>
          </a:p>
          <a:p>
            <a:pPr lvl="1"/>
            <a:r>
              <a:rPr lang="en-US" sz="3000" dirty="0" smtClean="0"/>
              <a:t>Exchange your bill with another group.</a:t>
            </a:r>
          </a:p>
          <a:p>
            <a:r>
              <a:rPr lang="en-US" sz="3200" dirty="0" smtClean="0"/>
              <a:t>Bill is discussed and voted on in committee</a:t>
            </a:r>
          </a:p>
          <a:p>
            <a:pPr lvl="1"/>
            <a:r>
              <a:rPr lang="en-US" sz="2800" dirty="0" smtClean="0"/>
              <a:t>Discuss the bill with your group and vote on whether or not it should become a law.</a:t>
            </a:r>
          </a:p>
          <a:p>
            <a:pPr lvl="1"/>
            <a:r>
              <a:rPr lang="en-US" sz="2800" dirty="0" smtClean="0"/>
              <a:t>Write down an explanation of why it should or should not become a law.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00498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3: BILL IS DISCUSSED &amp; VOTED 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Bill is discussed/debated by the whole house</a:t>
            </a:r>
          </a:p>
          <a:p>
            <a:pPr lvl="1"/>
            <a:r>
              <a:rPr lang="en-US" sz="2800" dirty="0"/>
              <a:t>Read your </a:t>
            </a:r>
            <a:r>
              <a:rPr lang="en-US" sz="2800" dirty="0" smtClean="0"/>
              <a:t>group’s </a:t>
            </a:r>
            <a:r>
              <a:rPr lang="en-US" sz="2800" dirty="0"/>
              <a:t>bill and explanation to the class and answer any questions about the bill</a:t>
            </a:r>
            <a:r>
              <a:rPr lang="en-US" sz="2800" dirty="0" smtClean="0"/>
              <a:t>.</a:t>
            </a:r>
            <a:endParaRPr lang="en-US" sz="2800" dirty="0"/>
          </a:p>
          <a:p>
            <a:r>
              <a:rPr lang="en-US" sz="3000" dirty="0" smtClean="0"/>
              <a:t>Bill is voted on by the whole house</a:t>
            </a:r>
            <a:endParaRPr lang="en-US" sz="3000" dirty="0"/>
          </a:p>
          <a:p>
            <a:pPr lvl="1"/>
            <a:r>
              <a:rPr lang="en-US" sz="2800" dirty="0" smtClean="0"/>
              <a:t>The class will vote on whether or not the bill should become a law.</a:t>
            </a:r>
          </a:p>
        </p:txBody>
      </p:sp>
    </p:spTree>
    <p:extLst>
      <p:ext uri="{BB962C8B-B14F-4D97-AF65-F5344CB8AC3E}">
        <p14:creationId xmlns:p14="http://schemas.microsoft.com/office/powerpoint/2010/main" val="2351639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4: if passed, bill is sent to THE other house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Bill is introduced, Committee Hearings, and bill is discussed and voted on</a:t>
            </a:r>
          </a:p>
          <a:p>
            <a:r>
              <a:rPr lang="en-US" sz="3200" dirty="0" smtClean="0"/>
              <a:t>In order for a bill to become a law, both houses must agree (vote) on the same version of the bill.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934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5: if passed by both houses, bill goes to THE governor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Governor may sign the bill or do nothing, and the bill becomes a law. Governor may also veto the bill.</a:t>
            </a:r>
          </a:p>
          <a:p>
            <a:pPr lvl="1"/>
            <a:r>
              <a:rPr lang="en-US" sz="3000" dirty="0" smtClean="0"/>
              <a:t>The teacher will either sign the bill, do nothing, or veto the bill.</a:t>
            </a:r>
          </a:p>
          <a:p>
            <a:r>
              <a:rPr lang="en-US" sz="3200" dirty="0" smtClean="0"/>
              <a:t>Both houses may vote to override the veto by a 2/3 majority in each house.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0369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543</TotalTime>
  <Words>292</Words>
  <Application>Microsoft Office PowerPoint</Application>
  <PresentationFormat>Widescreen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Rockwell</vt:lpstr>
      <vt:lpstr>Rockwell Condensed</vt:lpstr>
      <vt:lpstr>Wingdings</vt:lpstr>
      <vt:lpstr>Wood Type</vt:lpstr>
      <vt:lpstr>HOW A BILL BECOMES A LAW Simulation</vt:lpstr>
      <vt:lpstr>STEP 1: BILL IS INTRODUCED</vt:lpstr>
      <vt:lpstr>STEP 2: COMMITTEE Hearings</vt:lpstr>
      <vt:lpstr>STEP 3: BILL IS DISCUSSED &amp; VOTED ON</vt:lpstr>
      <vt:lpstr>Step 4: if passed, bill is sent to THE other house</vt:lpstr>
      <vt:lpstr>Step 5: if passed by both houses, bill goes to THE governor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STEP 1: BILL IS INTRODUCED</dc:title>
  <dc:creator>Jeremy Moore</dc:creator>
  <cp:lastModifiedBy>Jeremy Moore</cp:lastModifiedBy>
  <cp:revision>17</cp:revision>
  <dcterms:created xsi:type="dcterms:W3CDTF">2017-01-23T19:38:41Z</dcterms:created>
  <dcterms:modified xsi:type="dcterms:W3CDTF">2018-03-06T19:40:49Z</dcterms:modified>
</cp:coreProperties>
</file>